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embeddedFontLst>
    <p:embeddedFont>
      <p:font typeface="Proxima Nova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ioAlADB1k2nvAl7SeII0shlGKy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Italic.fntdata"/><Relationship Id="rId10" Type="http://schemas.openxmlformats.org/officeDocument/2006/relationships/font" Target="fonts/ProximaNova-italic.fntdata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roximaNova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ProximaNo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5e165aab0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25e165aab0f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047750" y="2895600"/>
            <a:ext cx="102870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</a:pPr>
            <a:r>
              <a:rPr b="1" lang="en-US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Título de la ponencia</a:t>
            </a:r>
            <a:endParaRPr b="1" sz="54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047750" y="4038600"/>
            <a:ext cx="10287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8FC77"/>
              </a:buClr>
              <a:buSzPts val="2000"/>
              <a:buNone/>
            </a:pPr>
            <a:r>
              <a:rPr lang="en-US" sz="2000">
                <a:solidFill>
                  <a:srgbClr val="E8FC77"/>
                </a:solidFill>
                <a:latin typeface="Proxima Nova"/>
                <a:ea typeface="Proxima Nova"/>
                <a:cs typeface="Proxima Nova"/>
                <a:sym typeface="Proxima Nova"/>
              </a:rPr>
              <a:t>Autores</a:t>
            </a:r>
            <a:endParaRPr sz="2000">
              <a:solidFill>
                <a:srgbClr val="E8FC7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3946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e165aab0f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25e165aab0f_1_0"/>
          <p:cNvSpPr txBox="1"/>
          <p:nvPr>
            <p:ph idx="1" type="body"/>
          </p:nvPr>
        </p:nvSpPr>
        <p:spPr>
          <a:xfrm>
            <a:off x="838200" y="1825625"/>
            <a:ext cx="10515600" cy="39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2023-06-27T19:50:37Z</dcterms:created>
  <dc:creator>ALAN  GARCIA HARO</dc:creator>
</cp:coreProperties>
</file>